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37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70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21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14934F-C292-411A-925F-1981375C877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87969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9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4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28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40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07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74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53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07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B2FA-8E27-40ED-A5B3-07497850B6D3}" type="datetimeFigureOut">
              <a:rPr lang="nl-NL" smtClean="0"/>
              <a:t>27-9-2012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9D08-3F06-4F0C-8B25-150D6842B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88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Snijbloemen 62 t/m75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Papaver somniferum</a:t>
            </a:r>
          </a:p>
        </p:txBody>
      </p:sp>
      <p:pic>
        <p:nvPicPr>
          <p:cNvPr id="708611" name="Picture 3" descr="107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5339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klaproos</a:t>
            </a:r>
            <a:endParaRPr lang="nl-NL"/>
          </a:p>
        </p:txBody>
      </p:sp>
      <p:sp>
        <p:nvSpPr>
          <p:cNvPr id="70861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slaapverwekkend</a:t>
            </a:r>
          </a:p>
        </p:txBody>
      </p:sp>
      <p:sp>
        <p:nvSpPr>
          <p:cNvPr id="70861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PAPAVERACEAE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890883" name="Picture 3" descr="papaverveld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420938"/>
            <a:ext cx="3048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91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0" grpId="0" autoUpdateAnimBg="0"/>
      <p:bldP spid="708612" grpId="0" autoUpdateAnimBg="0"/>
      <p:bldP spid="708613" grpId="0" autoUpdateAnimBg="0"/>
      <p:bldP spid="7086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Phlox (Paniculata Groep)</a:t>
            </a:r>
          </a:p>
        </p:txBody>
      </p:sp>
      <p:graphicFrame>
        <p:nvGraphicFramePr>
          <p:cNvPr id="728067" name="Object 3"/>
          <p:cNvGraphicFramePr>
            <a:graphicFrameLocks noChangeAspect="1"/>
          </p:cNvGraphicFramePr>
          <p:nvPr/>
        </p:nvGraphicFramePr>
        <p:xfrm>
          <a:off x="3708400" y="1268413"/>
          <a:ext cx="389255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afbeelding" r:id="rId3" imgW="3533333" imgH="4819048" progId="Paint.Picture">
                  <p:embed/>
                </p:oleObj>
              </mc:Choice>
              <mc:Fallback>
                <p:oleObj name="Bitmapafbeelding" r:id="rId3" imgW="3533333" imgH="48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68413"/>
                        <a:ext cx="3892550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vlambloem</a:t>
            </a:r>
            <a:endParaRPr lang="nl-NL"/>
          </a:p>
        </p:txBody>
      </p:sp>
      <p:sp>
        <p:nvSpPr>
          <p:cNvPr id="728069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pluimvormig</a:t>
            </a:r>
          </a:p>
        </p:txBody>
      </p:sp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POLEMONIACEAE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6" grpId="0" autoUpdateAnimBg="0"/>
      <p:bldP spid="728068" grpId="0" autoUpdateAnimBg="0"/>
      <p:bldP spid="728069" grpId="0" autoUpdateAnimBg="0"/>
      <p:bldP spid="72807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Physalis alkekengi var. franchetii</a:t>
            </a:r>
          </a:p>
        </p:txBody>
      </p:sp>
      <p:graphicFrame>
        <p:nvGraphicFramePr>
          <p:cNvPr id="814083" name="Object 3"/>
          <p:cNvGraphicFramePr>
            <a:graphicFrameLocks noChangeAspect="1"/>
          </p:cNvGraphicFramePr>
          <p:nvPr/>
        </p:nvGraphicFramePr>
        <p:xfrm>
          <a:off x="3924300" y="1125538"/>
          <a:ext cx="4227513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afbeelding" r:id="rId3" imgW="2505425" imgH="3505689" progId="Paint.Picture">
                  <p:embed/>
                </p:oleObj>
              </mc:Choice>
              <mc:Fallback>
                <p:oleObj name="Bitmapafbeelding" r:id="rId3" imgW="2505425" imgH="350568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125538"/>
                        <a:ext cx="4227513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755650" y="51577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lampionplant</a:t>
            </a:r>
            <a:endParaRPr lang="nl-NL"/>
          </a:p>
        </p:txBody>
      </p:sp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1258888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Arabische plantennaam</a:t>
            </a: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SOLANACEAE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3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2" grpId="0" autoUpdateAnimBg="0"/>
      <p:bldP spid="814084" grpId="0" autoUpdateAnimBg="0"/>
      <p:bldP spid="814085" grpId="0" autoUpdateAnimBg="0"/>
      <p:bldP spid="8140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Protea barbigera</a:t>
            </a:r>
          </a:p>
        </p:txBody>
      </p:sp>
      <p:pic>
        <p:nvPicPr>
          <p:cNvPr id="755715" name="Picture 3" descr="16-4-bot-river-barbig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4392612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suikerbossie</a:t>
            </a:r>
            <a:endParaRPr lang="nl-NL"/>
          </a:p>
        </p:txBody>
      </p:sp>
      <p:sp>
        <p:nvSpPr>
          <p:cNvPr id="75571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baarddragend</a:t>
            </a:r>
          </a:p>
        </p:txBody>
      </p:sp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PROTACEAE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2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 autoUpdateAnimBg="0"/>
      <p:bldP spid="755716" grpId="0" autoUpdateAnimBg="0"/>
      <p:bldP spid="755717" grpId="0" autoUpdateAnimBg="0"/>
      <p:bldP spid="7557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Sedum ‘Herbstfreude’</a:t>
            </a:r>
          </a:p>
        </p:txBody>
      </p:sp>
      <p:pic>
        <p:nvPicPr>
          <p:cNvPr id="450572" name="Picture 12" descr="istockphoto_901309_sedum_herbstfreud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276475"/>
            <a:ext cx="2425700" cy="3643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76" name="Picture 16" descr="sedumherbstfreud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276475"/>
            <a:ext cx="4735512" cy="3552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1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Strelitzia reginae</a:t>
            </a:r>
          </a:p>
        </p:txBody>
      </p:sp>
      <p:pic>
        <p:nvPicPr>
          <p:cNvPr id="828419" name="Picture 3" descr="Strelitzia%20reginae%2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468153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842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paradijsvogelbloem</a:t>
            </a:r>
            <a:endParaRPr lang="nl-NL"/>
          </a:p>
        </p:txBody>
      </p:sp>
      <p:sp>
        <p:nvSpPr>
          <p:cNvPr id="82842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koningin</a:t>
            </a:r>
          </a:p>
        </p:txBody>
      </p:sp>
      <p:sp>
        <p:nvSpPr>
          <p:cNvPr id="82842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STRELITZIACEAE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2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8" grpId="0" autoUpdateAnimBg="0"/>
      <p:bldP spid="828420" grpId="0" autoUpdateAnimBg="0"/>
      <p:bldP spid="828421" grpId="0" autoUpdateAnimBg="0"/>
      <p:bldP spid="8284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Trachelium caeruleum</a:t>
            </a:r>
          </a:p>
        </p:txBody>
      </p:sp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halskruid</a:t>
            </a:r>
            <a:endParaRPr lang="nl-NL"/>
          </a:p>
        </p:txBody>
      </p:sp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blauwachtig</a:t>
            </a:r>
          </a:p>
        </p:txBody>
      </p:sp>
      <p:graphicFrame>
        <p:nvGraphicFramePr>
          <p:cNvPr id="518149" name="Object 5"/>
          <p:cNvGraphicFramePr>
            <a:graphicFrameLocks noChangeAspect="1"/>
          </p:cNvGraphicFramePr>
          <p:nvPr/>
        </p:nvGraphicFramePr>
        <p:xfrm>
          <a:off x="2601913" y="1143000"/>
          <a:ext cx="4532312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afbeelding" r:id="rId3" imgW="3419952" imgH="3572374" progId="Paint.Picture">
                  <p:embed/>
                </p:oleObj>
              </mc:Choice>
              <mc:Fallback>
                <p:oleObj name="Bitmapafbeelding" r:id="rId3" imgW="3419952" imgH="3572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1143000"/>
                        <a:ext cx="4532312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5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CAMPANULACEAE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6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utoUpdateAnimBg="0"/>
      <p:bldP spid="518147" grpId="0" autoUpdateAnimBg="0"/>
      <p:bldP spid="518148" grpId="0" autoUpdateAnimBg="0"/>
      <p:bldP spid="5181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Asclepia tuberosa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3238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knolzijdeplant</a:t>
            </a:r>
            <a:endParaRPr lang="nl-NL"/>
          </a:p>
        </p:txBody>
      </p:sp>
      <p:sp>
        <p:nvSpPr>
          <p:cNvPr id="941060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knolachtig</a:t>
            </a:r>
          </a:p>
        </p:txBody>
      </p:sp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ASCLPIACEAE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27654" name="Picture 8" descr="Asclepias%20tuberosa%20close%20b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341438"/>
            <a:ext cx="5632450" cy="450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9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8" grpId="0" autoUpdateAnimBg="0"/>
      <p:bldP spid="941059" grpId="0" autoUpdateAnimBg="0"/>
      <p:bldP spid="941060" grpId="0" autoUpdateAnimBg="0"/>
      <p:bldP spid="9410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Kniphofia cultivars</a:t>
            </a:r>
          </a:p>
        </p:txBody>
      </p:sp>
      <p:pic>
        <p:nvPicPr>
          <p:cNvPr id="841745" name="Picture 1041" descr="Kniphofia%20uvaria%20Schopf-Fackellilie%2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213"/>
            <a:ext cx="30861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732" name="Text Box 1028"/>
          <p:cNvSpPr txBox="1">
            <a:spLocks noChangeArrowheads="1"/>
          </p:cNvSpPr>
          <p:nvPr/>
        </p:nvSpPr>
        <p:spPr bwMode="auto">
          <a:xfrm>
            <a:off x="971550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vuurpijl</a:t>
            </a:r>
            <a:endParaRPr lang="nl-NL"/>
          </a:p>
        </p:txBody>
      </p:sp>
      <p:sp>
        <p:nvSpPr>
          <p:cNvPr id="841733" name="Text Box 1029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nl-NL">
              <a:solidFill>
                <a:srgbClr val="FF6600"/>
              </a:solidFill>
            </a:endParaRPr>
          </a:p>
        </p:txBody>
      </p:sp>
      <p:sp>
        <p:nvSpPr>
          <p:cNvPr id="841734" name="Text Box 1030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ASPHODELACEAE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841735" name="Text Box 1031"/>
          <p:cNvSpPr txBox="1">
            <a:spLocks noChangeArrowheads="1"/>
          </p:cNvSpPr>
          <p:nvPr/>
        </p:nvSpPr>
        <p:spPr bwMode="auto">
          <a:xfrm>
            <a:off x="755650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841748" name="Picture 1044" descr="kniphofia-genu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700213"/>
            <a:ext cx="35242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5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0" grpId="0" autoUpdateAnimBg="0"/>
      <p:bldP spid="841732" grpId="0" autoUpdateAnimBg="0"/>
      <p:bldP spid="841734" grpId="0" autoUpdateAnimBg="0"/>
      <p:bldP spid="8417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Leucospermum cordifolium</a:t>
            </a:r>
          </a:p>
        </p:txBody>
      </p:sp>
      <p:pic>
        <p:nvPicPr>
          <p:cNvPr id="754691" name="Picture 3" descr="22-6-leucospermum-cordifolium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95400"/>
            <a:ext cx="4818062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speldekussen</a:t>
            </a:r>
            <a:endParaRPr lang="nl-NL"/>
          </a:p>
        </p:txBody>
      </p:sp>
      <p:sp>
        <p:nvSpPr>
          <p:cNvPr id="75469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met hartvormig blad</a:t>
            </a:r>
          </a:p>
        </p:txBody>
      </p:sp>
      <p:sp>
        <p:nvSpPr>
          <p:cNvPr id="75469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PROTACEAE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0" grpId="0" autoUpdateAnimBg="0"/>
      <p:bldP spid="754692" grpId="0" autoUpdateAnimBg="0"/>
      <p:bldP spid="754693" grpId="0" autoUpdateAnimBg="0"/>
      <p:bldP spid="7546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Lilium (Longiflorum Groep)</a:t>
            </a:r>
          </a:p>
        </p:txBody>
      </p:sp>
      <p:pic>
        <p:nvPicPr>
          <p:cNvPr id="656393" name="Picture 1033" descr="bbh_htm_util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3889375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9715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lelie</a:t>
            </a:r>
            <a:endParaRPr lang="nl-NL"/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476375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langwerpige bloemen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LILIACEAE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656396" name="Picture 1036" descr="bbh_htm_util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16113"/>
            <a:ext cx="3960812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01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4" grpId="0" autoUpdateAnimBg="0"/>
      <p:bldP spid="653316" grpId="0" autoUpdateAnimBg="0"/>
      <p:bldP spid="653317" grpId="0" autoUpdateAnimBg="0"/>
      <p:bldP spid="6533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Lysimachia clethroides</a:t>
            </a:r>
          </a:p>
        </p:txBody>
      </p:sp>
      <p:pic>
        <p:nvPicPr>
          <p:cNvPr id="739331" name="Picture 1027" descr="lysimachia-clethro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38100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332" name="Text Box 1028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PRIMULACEAE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739333" name="Text Box 1029"/>
          <p:cNvSpPr txBox="1">
            <a:spLocks noChangeArrowheads="1"/>
          </p:cNvSpPr>
          <p:nvPr/>
        </p:nvSpPr>
        <p:spPr bwMode="auto">
          <a:xfrm>
            <a:off x="539750" y="58769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wederik</a:t>
            </a:r>
            <a:endParaRPr lang="nl-NL"/>
          </a:p>
        </p:txBody>
      </p:sp>
      <p:pic>
        <p:nvPicPr>
          <p:cNvPr id="739335" name="Picture 1031" descr="bbh_htm_util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213"/>
            <a:ext cx="3240087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69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0" grpId="0" autoUpdateAnimBg="0"/>
      <p:bldP spid="739332" grpId="0" autoUpdateAnimBg="0"/>
      <p:bldP spid="7393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Mentha cultivars</a:t>
            </a:r>
          </a:p>
        </p:txBody>
      </p:sp>
      <p:pic>
        <p:nvPicPr>
          <p:cNvPr id="696328" name="Picture 1032" descr="bbh_htm_util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3671887" cy="367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4276" name="Text Box 4"/>
          <p:cNvSpPr txBox="1">
            <a:spLocks noChangeArrowheads="1"/>
          </p:cNvSpPr>
          <p:nvPr/>
        </p:nvSpPr>
        <p:spPr bwMode="auto">
          <a:xfrm>
            <a:off x="11160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Munt </a:t>
            </a:r>
            <a:endParaRPr lang="nl-NL"/>
          </a:p>
        </p:txBody>
      </p:sp>
      <p:sp>
        <p:nvSpPr>
          <p:cNvPr id="694278" name="Text Box 6"/>
          <p:cNvSpPr txBox="1">
            <a:spLocks noChangeArrowheads="1"/>
          </p:cNvSpPr>
          <p:nvPr/>
        </p:nvSpPr>
        <p:spPr bwMode="auto">
          <a:xfrm>
            <a:off x="1042988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696333" name="Picture 1037" descr="bbh_htm_util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844675"/>
            <a:ext cx="3708400" cy="370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6423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 autoUpdateAnimBg="0"/>
      <p:bldP spid="694276" grpId="0" autoUpdateAnimBg="0"/>
      <p:bldP spid="69427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Molucella laevis</a:t>
            </a:r>
          </a:p>
        </p:txBody>
      </p:sp>
      <p:graphicFrame>
        <p:nvGraphicFramePr>
          <p:cNvPr id="646147" name="Object 3"/>
          <p:cNvGraphicFramePr>
            <a:graphicFrameLocks noChangeAspect="1"/>
          </p:cNvGraphicFramePr>
          <p:nvPr/>
        </p:nvGraphicFramePr>
        <p:xfrm>
          <a:off x="5219700" y="1412875"/>
          <a:ext cx="3208338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afbeelding" r:id="rId3" imgW="2781688" imgH="3115110" progId="Paint.Picture">
                  <p:embed/>
                </p:oleObj>
              </mc:Choice>
              <mc:Fallback>
                <p:oleObj name="Bitmapafbeelding" r:id="rId3" imgW="2781688" imgH="3115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412875"/>
                        <a:ext cx="3208338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0" y="58769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klokken van Ierland, schelpenbloem</a:t>
            </a:r>
            <a:endParaRPr lang="nl-NL"/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2771775" y="58769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glad</a:t>
            </a:r>
          </a:p>
        </p:txBody>
      </p:sp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LAMIACEAE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648200" name="Picture 1032" descr="Gabrielle_1152713313_708"/>
          <p:cNvPicPr>
            <a:picLocks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12875"/>
            <a:ext cx="3294063" cy="4392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2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 autoUpdateAnimBg="0"/>
      <p:bldP spid="646148" grpId="0" autoUpdateAnimBg="0"/>
      <p:bldP spid="646149" grpId="0" autoUpdateAnimBg="0"/>
      <p:bldP spid="6461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Ornithogalum arabicum</a:t>
            </a:r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11160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zuidenwindlelie</a:t>
            </a:r>
          </a:p>
        </p:txBody>
      </p:sp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140335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uit Arabie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HYACINTHACEAE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625672" name="Picture 8" descr="Photo4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125538"/>
            <a:ext cx="3709988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3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 autoUpdateAnimBg="0"/>
      <p:bldP spid="623620" grpId="0" autoUpdateAnimBg="0"/>
      <p:bldP spid="623621" grpId="0" autoUpdateAnimBg="0"/>
      <p:bldP spid="623622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93</Words>
  <Application>Microsoft Office PowerPoint</Application>
  <PresentationFormat>Diavoorstelling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Kantoorthema</vt:lpstr>
      <vt:lpstr>Bitmapafbeelding</vt:lpstr>
      <vt:lpstr>Snijbloemen 62 t/m75</vt:lpstr>
      <vt:lpstr>Asclepia tuberosa</vt:lpstr>
      <vt:lpstr>Kniphofia cultivars</vt:lpstr>
      <vt:lpstr>Leucospermum cordifolium</vt:lpstr>
      <vt:lpstr>Lilium (Longiflorum Groep)</vt:lpstr>
      <vt:lpstr>Lysimachia clethroides</vt:lpstr>
      <vt:lpstr>Mentha cultivars</vt:lpstr>
      <vt:lpstr>Molucella laevis</vt:lpstr>
      <vt:lpstr>Ornithogalum arabicum</vt:lpstr>
      <vt:lpstr>Papaver somniferum</vt:lpstr>
      <vt:lpstr>Phlox (Paniculata Groep)</vt:lpstr>
      <vt:lpstr>Physalis alkekengi var. franchetii</vt:lpstr>
      <vt:lpstr>Protea barbigera</vt:lpstr>
      <vt:lpstr>Sedum ‘Herbstfreude’</vt:lpstr>
      <vt:lpstr>Strelitzia reginae</vt:lpstr>
      <vt:lpstr>Trachelium caeruleum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Snijbloemen 62 t/m75</dc:title>
  <dc:creator>Bianca Harink</dc:creator>
  <cp:lastModifiedBy>Bianca Harink</cp:lastModifiedBy>
  <cp:revision>1</cp:revision>
  <dcterms:created xsi:type="dcterms:W3CDTF">2012-09-27T20:07:37Z</dcterms:created>
  <dcterms:modified xsi:type="dcterms:W3CDTF">2012-09-27T20:17:29Z</dcterms:modified>
</cp:coreProperties>
</file>